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330" r:id="rId11"/>
    <p:sldId id="291" r:id="rId12"/>
    <p:sldId id="328" r:id="rId13"/>
    <p:sldId id="305" r:id="rId14"/>
    <p:sldId id="306" r:id="rId15"/>
    <p:sldId id="327" r:id="rId16"/>
    <p:sldId id="293" r:id="rId17"/>
    <p:sldId id="307" r:id="rId18"/>
    <p:sldId id="308" r:id="rId19"/>
    <p:sldId id="292" r:id="rId20"/>
    <p:sldId id="310" r:id="rId21"/>
    <p:sldId id="325" r:id="rId22"/>
    <p:sldId id="311" r:id="rId23"/>
    <p:sldId id="294" r:id="rId24"/>
    <p:sldId id="317" r:id="rId25"/>
    <p:sldId id="319" r:id="rId26"/>
    <p:sldId id="320" r:id="rId27"/>
    <p:sldId id="323" r:id="rId28"/>
    <p:sldId id="324" r:id="rId29"/>
    <p:sldId id="326" r:id="rId30"/>
    <p:sldId id="298" r:id="rId31"/>
    <p:sldId id="321" r:id="rId32"/>
    <p:sldId id="322" r:id="rId33"/>
    <p:sldId id="263" r:id="rId34"/>
    <p:sldId id="303" r:id="rId35"/>
    <p:sldId id="329" r:id="rId36"/>
    <p:sldId id="331" r:id="rId37"/>
    <p:sldId id="299" r:id="rId38"/>
    <p:sldId id="300" r:id="rId39"/>
    <p:sldId id="276" r:id="rId40"/>
    <p:sldId id="266" r:id="rId41"/>
  </p:sldIdLst>
  <p:sldSz cx="12192000" cy="6858000"/>
  <p:notesSz cx="6858000" cy="9144000"/>
  <p:embeddedFontLst>
    <p:embeddedFont>
      <p:font typeface="한수원 한울림" panose="020B0600000101010101" pitchFamily="50" charset="-127"/>
      <p:regular r:id="rId43"/>
    </p:embeddedFont>
    <p:embeddedFont>
      <p:font typeface="MV Boli" panose="02000500030200090000" pitchFamily="2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AA7244"/>
    <a:srgbClr val="E2AF74"/>
    <a:srgbClr val="E9E4DF"/>
    <a:srgbClr val="BE8921"/>
    <a:srgbClr val="A46A40"/>
    <a:srgbClr val="CC9A34"/>
    <a:srgbClr val="151515"/>
    <a:srgbClr val="000907"/>
    <a:srgbClr val="CFE2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0604" autoAdjust="0"/>
  </p:normalViewPr>
  <p:slideViewPr>
    <p:cSldViewPr snapToGrid="0" showGuides="1">
      <p:cViewPr varScale="1">
        <p:scale>
          <a:sx n="93" d="100"/>
          <a:sy n="93" d="100"/>
        </p:scale>
        <p:origin x="240" y="7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5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마이페이지입니다</a:t>
            </a:r>
            <a:r>
              <a:rPr lang="en-US" altLang="ko-KR" dirty="0"/>
              <a:t>. </a:t>
            </a:r>
            <a:r>
              <a:rPr lang="ko-KR" altLang="en-US" dirty="0"/>
              <a:t>마이페이지는 </a:t>
            </a:r>
            <a:r>
              <a:rPr lang="ko-KR" altLang="en-US" dirty="0" err="1"/>
              <a:t>상단바</a:t>
            </a:r>
            <a:r>
              <a:rPr lang="ko-KR" altLang="en-US" dirty="0"/>
              <a:t> 사람모양을 클릭하면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레이아웃은 크게 총 세가지로 분류하여 구성하였습니다</a:t>
            </a:r>
            <a:r>
              <a:rPr lang="en-US" altLang="ko-KR" dirty="0"/>
              <a:t>. </a:t>
            </a:r>
            <a:r>
              <a:rPr lang="ko-KR" altLang="en-US" dirty="0"/>
              <a:t>첫번쨰는 저희의 </a:t>
            </a:r>
            <a:r>
              <a:rPr lang="ko-KR" altLang="en-US" dirty="0" err="1"/>
              <a:t>시그니처</a:t>
            </a:r>
            <a:r>
              <a:rPr lang="ko-KR" altLang="en-US" dirty="0"/>
              <a:t> 라인인 </a:t>
            </a:r>
            <a:r>
              <a:rPr lang="en-US" altLang="ko-KR" dirty="0"/>
              <a:t>h3 </a:t>
            </a:r>
            <a:r>
              <a:rPr lang="ko-KR" altLang="en-US" dirty="0"/>
              <a:t>제목부분</a:t>
            </a:r>
            <a:r>
              <a:rPr lang="en-US" altLang="ko-KR" dirty="0"/>
              <a:t>, </a:t>
            </a:r>
            <a:r>
              <a:rPr lang="ko-KR" altLang="en-US" dirty="0"/>
              <a:t>두번째는 마이페이지 카테고리가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부분으로 테이블 태그인 </a:t>
            </a:r>
            <a:r>
              <a:rPr lang="en-US" altLang="ko-KR" dirty="0" err="1"/>
              <a:t>tr,th,td</a:t>
            </a:r>
            <a:r>
              <a:rPr lang="ko-KR" altLang="en-US" dirty="0"/>
              <a:t>로 구성하였습니다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이 아이콘들이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부분은 그리드와 </a:t>
            </a:r>
            <a:r>
              <a:rPr lang="ko-KR" altLang="en-US" dirty="0" err="1"/>
              <a:t>플렉스로</a:t>
            </a:r>
            <a:r>
              <a:rPr lang="ko-KR" altLang="en-US" dirty="0"/>
              <a:t> 배치를 하였는데요 다음페이지에서 자세하게 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5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일단 첫번째로 </a:t>
            </a:r>
            <a:r>
              <a:rPr lang="en-US" altLang="ko-KR" dirty="0"/>
              <a:t>div</a:t>
            </a:r>
            <a:r>
              <a:rPr lang="ko-KR" altLang="en-US" dirty="0"/>
              <a:t>를 크게 두개로 나누어서 </a:t>
            </a:r>
            <a:r>
              <a:rPr lang="en-US" altLang="ko-KR" dirty="0"/>
              <a:t>flex </a:t>
            </a:r>
            <a:r>
              <a:rPr lang="ko-KR" altLang="en-US" dirty="0"/>
              <a:t>정렬 </a:t>
            </a:r>
            <a:r>
              <a:rPr lang="en-US" altLang="ko-KR" dirty="0"/>
              <a:t>space-evenly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첫번쨰 안에 </a:t>
            </a:r>
            <a:r>
              <a:rPr lang="en-US" altLang="ko-KR" dirty="0"/>
              <a:t>div</a:t>
            </a:r>
            <a:r>
              <a:rPr lang="ko-KR" altLang="en-US" dirty="0"/>
              <a:t>에는 그리드는 사용하여 </a:t>
            </a:r>
            <a:r>
              <a:rPr lang="en-US" altLang="ko-KR" dirty="0"/>
              <a:t>6</a:t>
            </a:r>
            <a:r>
              <a:rPr lang="ko-KR" altLang="en-US" dirty="0"/>
              <a:t>칸을 만든 후 아이콘 부분이 </a:t>
            </a:r>
            <a:r>
              <a:rPr lang="ko-KR" altLang="en-US" dirty="0" err="1"/>
              <a:t>두칸을</a:t>
            </a:r>
            <a:r>
              <a:rPr lang="ko-KR" altLang="en-US" dirty="0"/>
              <a:t> 차지하고 회원등급과 수정하기 부분을 한 부분으로 묶어서 </a:t>
            </a:r>
            <a:r>
              <a:rPr lang="en-US" altLang="ko-KR" dirty="0"/>
              <a:t>4</a:t>
            </a:r>
            <a:r>
              <a:rPr lang="ko-KR" altLang="en-US" dirty="0"/>
              <a:t>칸을 차지하도록 정렬하였습니다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두번째 안에 있는 </a:t>
            </a:r>
            <a:r>
              <a:rPr lang="en-US" altLang="ko-KR" dirty="0"/>
              <a:t>div</a:t>
            </a:r>
            <a:r>
              <a:rPr lang="ko-KR" altLang="en-US" dirty="0"/>
              <a:t>에 </a:t>
            </a:r>
            <a:r>
              <a:rPr lang="en-US" altLang="ko-KR" dirty="0" err="1"/>
              <a:t>ul</a:t>
            </a:r>
            <a:r>
              <a:rPr lang="en-US" altLang="ko-KR" dirty="0"/>
              <a:t>&gt;li </a:t>
            </a:r>
            <a:r>
              <a:rPr lang="ko-KR" altLang="en-US" dirty="0"/>
              <a:t>리스트 태그를 넣어 각각 </a:t>
            </a:r>
            <a:r>
              <a:rPr lang="en-US" altLang="ko-KR" dirty="0"/>
              <a:t>flex</a:t>
            </a:r>
            <a:r>
              <a:rPr lang="ko-KR" altLang="en-US" dirty="0"/>
              <a:t>를 이용하여 정렬하였습니다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고객센터 페이지입니다</a:t>
            </a:r>
            <a:r>
              <a:rPr lang="en-US" altLang="ko-KR" dirty="0"/>
              <a:t>. </a:t>
            </a:r>
            <a:r>
              <a:rPr lang="ko-KR" altLang="en-US" dirty="0"/>
              <a:t>고객센터 페이지는 돋보기를 누르면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커뮤니티 글자 경우 백그라운드 이미지에 </a:t>
            </a:r>
            <a:r>
              <a:rPr lang="en-US" altLang="ko-KR" dirty="0"/>
              <a:t>flex </a:t>
            </a:r>
            <a:r>
              <a:rPr lang="ko-KR" altLang="en-US" dirty="0"/>
              <a:t>정렬을 한 후 이 배경 안에서도 중앙 정렬을 </a:t>
            </a:r>
            <a:r>
              <a:rPr lang="ko-KR" altLang="en-US" dirty="0" err="1"/>
              <a:t>해야되므로</a:t>
            </a:r>
            <a:r>
              <a:rPr lang="ko-KR" altLang="en-US" dirty="0"/>
              <a:t> 커뮤니티와 이 글자도 합쳐서 그 안에서도 </a:t>
            </a:r>
            <a:r>
              <a:rPr lang="en-US" altLang="ko-KR" dirty="0"/>
              <a:t>flex</a:t>
            </a:r>
            <a:r>
              <a:rPr lang="ko-KR" altLang="en-US" dirty="0"/>
              <a:t>로 </a:t>
            </a:r>
            <a:r>
              <a:rPr lang="ko-KR" altLang="en-US" dirty="0" err="1"/>
              <a:t>중앙정렬을</a:t>
            </a:r>
            <a:r>
              <a:rPr lang="ko-KR" altLang="en-US" dirty="0"/>
              <a:t>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밑에 회색 바 같은 경우에는 고객센터 카테고리를 </a:t>
            </a:r>
            <a:r>
              <a:rPr lang="ko-KR" altLang="en-US" dirty="0" err="1"/>
              <a:t>나타내었는데요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FAQ </a:t>
            </a:r>
            <a:r>
              <a:rPr lang="ko-KR" altLang="en-US" dirty="0"/>
              <a:t>같은 경우 </a:t>
            </a:r>
            <a:r>
              <a:rPr lang="ko-KR" altLang="en-US" dirty="0" err="1"/>
              <a:t>옆조의</a:t>
            </a:r>
            <a:r>
              <a:rPr lang="ko-KR" altLang="en-US" dirty="0"/>
              <a:t> 자문을 구하여 구성한 페이지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&lt; pre-line &gt;</a:t>
            </a:r>
          </a:p>
          <a:p>
            <a:endParaRPr lang="en-US" altLang="ko-KR" dirty="0"/>
          </a:p>
          <a:p>
            <a:r>
              <a:rPr lang="en-US" altLang="ko-KR" dirty="0"/>
              <a:t>- Pre </a:t>
            </a:r>
            <a:r>
              <a:rPr lang="ko-KR" altLang="en-US" dirty="0"/>
              <a:t>속성과 동일하게 적용</a:t>
            </a:r>
            <a:r>
              <a:rPr lang="en-US" altLang="ko-KR" dirty="0"/>
              <a:t>,</a:t>
            </a:r>
            <a:r>
              <a:rPr lang="ko-KR" altLang="en-US" dirty="0"/>
              <a:t> 탭과 연속 공백을 제외한 </a:t>
            </a:r>
            <a:r>
              <a:rPr lang="ko-KR" altLang="en-US" dirty="0" err="1"/>
              <a:t>개행만을</a:t>
            </a:r>
            <a:r>
              <a:rPr lang="ko-KR" altLang="en-US" dirty="0"/>
              <a:t> 인정을 하고 </a:t>
            </a:r>
            <a:r>
              <a:rPr lang="en-US" altLang="ko-KR" dirty="0"/>
              <a:t>wrap </a:t>
            </a:r>
            <a:r>
              <a:rPr lang="ko-KR" altLang="en-US" dirty="0"/>
              <a:t>특성 적용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9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크게 </a:t>
            </a:r>
            <a:r>
              <a:rPr lang="ko-KR" altLang="en-US" dirty="0" err="1"/>
              <a:t>네개의</a:t>
            </a:r>
            <a:r>
              <a:rPr lang="ko-KR" altLang="en-US" dirty="0"/>
              <a:t> 구역으로 나누어 레이아웃을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홈부분은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버튼 </a:t>
            </a:r>
            <a:r>
              <a:rPr lang="en-US" altLang="ko-KR" dirty="0"/>
              <a:t>/ </a:t>
            </a:r>
            <a:r>
              <a:rPr lang="ko-KR" altLang="en-US" dirty="0"/>
              <a:t>가이드는 이용안내 페이지</a:t>
            </a:r>
            <a:r>
              <a:rPr lang="en-US" altLang="ko-KR" dirty="0"/>
              <a:t> / </a:t>
            </a:r>
            <a:r>
              <a:rPr lang="ko-KR" altLang="en-US" dirty="0" err="1"/>
              <a:t>입점문의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이용약관 </a:t>
            </a:r>
            <a:r>
              <a:rPr lang="en-US" altLang="ko-KR" dirty="0"/>
              <a:t>/ </a:t>
            </a:r>
            <a:r>
              <a:rPr lang="ko-KR" altLang="en-US" dirty="0"/>
              <a:t>개인정보처리방침 버튼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08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75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71848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51838" y="4946234"/>
            <a:ext cx="4601" cy="157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5079236"/>
            <a:ext cx="983050" cy="1199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5490969" y="1549150"/>
            <a:ext cx="5705" cy="35420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3886963" y="1913651"/>
            <a:ext cx="26870" cy="49050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2538638" y="1914024"/>
            <a:ext cx="6267" cy="189768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66538" y="1614906"/>
            <a:ext cx="4103298" cy="126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2293366"/>
            <a:ext cx="5261388" cy="158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18563" y="2567193"/>
            <a:ext cx="37876" cy="182740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7342126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307187" y="1295859"/>
            <a:ext cx="1242268" cy="627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3307188" y="2029733"/>
            <a:ext cx="1242268" cy="54317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1923771" y="1295859"/>
            <a:ext cx="1242269" cy="62494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4869836" y="1266663"/>
            <a:ext cx="1242268" cy="6964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1927949" y="2028181"/>
            <a:ext cx="1242269" cy="54472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1927949" y="2717128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입력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1921261" y="3432847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 smtClean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수정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7814543" y="2028181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4869835" y="2033709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4869835" y="2784224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4869835" y="4805483"/>
            <a:ext cx="1242269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6439321" y="4805483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6439320" y="5490077"/>
            <a:ext cx="1242268" cy="521893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6439320" y="612506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6435305" y="201180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2702032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공지사항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540355" y="1282714"/>
            <a:ext cx="1242269" cy="638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</p:cNvCxnSpPr>
          <p:nvPr/>
        </p:nvCxnSpPr>
        <p:spPr>
          <a:xfrm>
            <a:off x="7085629" y="53769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7095154" y="60246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9193781" y="2028181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이용약관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10573019" y="2032353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개인정보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처리방침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3378500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1:1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0" y="4054968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자주하는 질문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1826016" y="1143000"/>
            <a:ext cx="2820854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1125954"/>
            <a:ext cx="1568819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4731436"/>
            <a:ext cx="3922889" cy="200543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6385047" y="1664421"/>
            <a:ext cx="5512427" cy="29685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62347" y="1184969"/>
            <a:ext cx="1367131" cy="8851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02881" y="408621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805693" y="4226358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17782" y="6324035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93266" y="4093217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8283" y="2014769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6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10" grpId="0" animBg="1"/>
      <p:bldP spid="112" grpId="0" animBg="1"/>
      <p:bldP spid="114" grpId="0" animBg="1"/>
      <p:bldP spid="115" grpId="0"/>
      <p:bldP spid="116" grpId="0"/>
      <p:bldP spid="117" grpId="0"/>
      <p:bldP spid="118" grpId="0"/>
      <p:bldP spid="1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상단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78" r="6915" b="95686"/>
          <a:stretch/>
        </p:blipFill>
        <p:spPr>
          <a:xfrm>
            <a:off x="894778" y="1400175"/>
            <a:ext cx="10449608" cy="491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2979270"/>
            <a:ext cx="10449608" cy="303343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65428" y="2058893"/>
            <a:ext cx="801665" cy="6976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556" y="1407595"/>
            <a:ext cx="489389" cy="4668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666" y="2986402"/>
            <a:ext cx="442093" cy="4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2680569" y="1295859"/>
            <a:ext cx="6302767" cy="5329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12" y="1295859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13" r="-140" b="16974"/>
          <a:stretch/>
        </p:blipFill>
        <p:spPr>
          <a:xfrm>
            <a:off x="3042750" y="1154208"/>
            <a:ext cx="6352218" cy="546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174"/>
          <a:stretch/>
        </p:blipFill>
        <p:spPr>
          <a:xfrm>
            <a:off x="3042750" y="1154208"/>
            <a:ext cx="6334299" cy="4846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95" y="1169643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108200"/>
            <a:ext cx="6089416" cy="3442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59" y="1499860"/>
            <a:ext cx="5452711" cy="49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73" y="1206500"/>
            <a:ext cx="5728853" cy="54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1143000"/>
            <a:ext cx="51911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89163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25488" y="1368425"/>
            <a:ext cx="2637558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밑의 데이터도 같은 클래스를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공유하여 같은 크기 할당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8695911" y="2156265"/>
            <a:ext cx="3507989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수량 부분은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 type number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808288"/>
            <a:ext cx="25923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400675"/>
            <a:ext cx="15113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9049184" y="4826879"/>
            <a:ext cx="2547790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button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사용하여 초기화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4" y="6067424"/>
            <a:ext cx="2363788" cy="41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212725" y="5903913"/>
            <a:ext cx="2682442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마우스를 올리면 커지도록 함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-1800225"/>
            <a:ext cx="5918200" cy="935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540067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09562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9825" y="1658938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03913"/>
            <a:ext cx="90487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3663" y="1439863"/>
            <a:ext cx="2106965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묶고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요소들의 이탈을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00113" y="4435475"/>
            <a:ext cx="2267265" cy="1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카드 아이콘 이미지를 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Position:absolute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위치 시키고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padding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주어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text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칸을 이미지 뒤로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밀어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냄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12763" y="2024063"/>
            <a:ext cx="2589468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inline-box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만들고 이메일 </a:t>
            </a: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선택칸에는</a:t>
            </a:r>
            <a:endParaRPr lang="ko-KR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Select option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선택칸을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생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성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83675" y="5264150"/>
            <a:ext cx="2542982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transform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크기 조정인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커지면서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transition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딜레이를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주어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포인트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줌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379788" y="1439863"/>
            <a:ext cx="2098949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주문번호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일자 등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변경불가 항목은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읽기 전용 속성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82" y="2413794"/>
            <a:ext cx="576262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ABFEE23-15E9-9130-68D2-5165EA95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6" y="1171329"/>
            <a:ext cx="4952999" cy="552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96" t="5022" r="49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50188" y="2451100"/>
            <a:ext cx="14398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64450" y="1870075"/>
            <a:ext cx="2752975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  <a:r>
              <a:rPr lang="en-US" altLang="ko-KR" sz="32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7700" y="2016125"/>
            <a:ext cx="2868391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내역을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나머지 요소 또한 각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위의 카테고리와 같은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class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같은 공간 할당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3168650"/>
            <a:ext cx="14398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4216400"/>
            <a:ext cx="3921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9085263" y="3998913"/>
            <a:ext cx="2563820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사용하여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작아지거나 커져서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망가지는 것을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시그니처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36075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float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242528" y="6346616"/>
            <a:ext cx="2493693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C933C-21FC-D82B-BAFB-B7FBC954F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330" y="1254125"/>
            <a:ext cx="6687339" cy="5603875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910137" y="1709416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29"/>
            <a:ext cx="2019912" cy="6555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태그를 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9024055" y="1949802"/>
            <a:ext cx="886082" cy="1076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983375" y="4297715"/>
            <a:ext cx="2132080" cy="52168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431706" y="4666401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1694772" y="4906788"/>
            <a:ext cx="1684838" cy="75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배치를 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쉽게함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E7DEC74E-3D57-0172-61CA-214DF929A2FD}"/>
              </a:ext>
            </a:extLst>
          </p:cNvPr>
          <p:cNvGrpSpPr/>
          <p:nvPr/>
        </p:nvGrpSpPr>
        <p:grpSpPr>
          <a:xfrm>
            <a:off x="9643482" y="2764321"/>
            <a:ext cx="1301986" cy="623588"/>
            <a:chOff x="8894823" y="3439855"/>
            <a:chExt cx="3895853" cy="109038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0D342048-405A-9A64-A2CC-299B522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F72455-CC56-8A34-B2F6-30AB4BC18330}"/>
              </a:ext>
            </a:extLst>
          </p:cNvPr>
          <p:cNvSpPr/>
          <p:nvPr/>
        </p:nvSpPr>
        <p:spPr>
          <a:xfrm>
            <a:off x="10149085" y="2566716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th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2D7D6550-E5CF-69A5-2172-ECC9F7848F96}"/>
              </a:ext>
            </a:extLst>
          </p:cNvPr>
          <p:cNvGrpSpPr/>
          <p:nvPr/>
        </p:nvGrpSpPr>
        <p:grpSpPr>
          <a:xfrm>
            <a:off x="9783251" y="3388065"/>
            <a:ext cx="1301986" cy="623588"/>
            <a:chOff x="8894823" y="3439855"/>
            <a:chExt cx="3895853" cy="1090386"/>
          </a:xfrm>
        </p:grpSpPr>
        <p:pic>
          <p:nvPicPr>
            <p:cNvPr id="15" name="Object 36">
              <a:extLst>
                <a:ext uri="{FF2B5EF4-FFF2-40B4-BE49-F238E27FC236}">
                  <a16:creationId xmlns:a16="http://schemas.microsoft.com/office/drawing/2014/main" id="{80A16A9D-F53A-8E78-291C-336027DD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92662C-0E26-4E36-F718-4A7B196E1A6B}"/>
              </a:ext>
            </a:extLst>
          </p:cNvPr>
          <p:cNvSpPr/>
          <p:nvPr/>
        </p:nvSpPr>
        <p:spPr>
          <a:xfrm>
            <a:off x="10149086" y="328334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Tr&gt;td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AD45A43E-A422-0C5B-48F7-EF0B9C582958}"/>
              </a:ext>
            </a:extLst>
          </p:cNvPr>
          <p:cNvGrpSpPr/>
          <p:nvPr/>
        </p:nvGrpSpPr>
        <p:grpSpPr>
          <a:xfrm flipH="1">
            <a:off x="4392642" y="1985946"/>
            <a:ext cx="1165885" cy="623588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B167E20-AFA0-67A6-8459-48C7BA8E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07A316-614E-AE05-A823-43402F74FF2B}"/>
              </a:ext>
            </a:extLst>
          </p:cNvPr>
          <p:cNvSpPr/>
          <p:nvPr/>
        </p:nvSpPr>
        <p:spPr>
          <a:xfrm>
            <a:off x="3562019" y="187151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382" y="1313854"/>
            <a:ext cx="430607" cy="4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 flipH="1" flipV="1">
            <a:off x="2282566" y="3194226"/>
            <a:ext cx="942200" cy="628269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6988893" y="1721796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34231" y="3593860"/>
            <a:ext cx="2701712" cy="70989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, li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473F1F-B0E0-EBA2-F658-91294BABA741}"/>
              </a:ext>
            </a:extLst>
          </p:cNvPr>
          <p:cNvGrpSpPr/>
          <p:nvPr/>
        </p:nvGrpSpPr>
        <p:grpSpPr>
          <a:xfrm>
            <a:off x="8155837" y="1245828"/>
            <a:ext cx="3618475" cy="973361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D2C600-4A80-855E-C053-127BB03EF588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D27842-E312-7184-2A6D-FF873CC9CFCE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1. Flex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justify-content: space-evenly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13991C-DFC0-4CCA-6A77-3171264C9FDA}"/>
              </a:ext>
            </a:extLst>
          </p:cNvPr>
          <p:cNvGrpSpPr/>
          <p:nvPr/>
        </p:nvGrpSpPr>
        <p:grpSpPr>
          <a:xfrm>
            <a:off x="703402" y="3706944"/>
            <a:ext cx="2701712" cy="953178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8CC08C-F8EE-A85E-CC38-5CDDC30C0844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09F49-941E-4997-CE8B-2AE1390DA921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2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. </a:t>
              </a:r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Grid-area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사용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30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0BF8D1A1-D685-DC07-AF22-42722B6D6448}"/>
              </a:ext>
            </a:extLst>
          </p:cNvPr>
          <p:cNvGrpSpPr/>
          <p:nvPr/>
        </p:nvGrpSpPr>
        <p:grpSpPr>
          <a:xfrm flipV="1">
            <a:off x="6363426" y="3448053"/>
            <a:ext cx="1191025" cy="495300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826DD904-DB36-ECF3-009A-C5BBABE3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9F843-F7B6-DB96-0E2C-B6C42716CFEF}"/>
              </a:ext>
            </a:extLst>
          </p:cNvPr>
          <p:cNvSpPr/>
          <p:nvPr/>
        </p:nvSpPr>
        <p:spPr>
          <a:xfrm>
            <a:off x="7113942" y="3651649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75C9E6-B648-1B76-9098-55EA9F1C7D8E}"/>
              </a:ext>
            </a:extLst>
          </p:cNvPr>
          <p:cNvSpPr/>
          <p:nvPr/>
        </p:nvSpPr>
        <p:spPr>
          <a:xfrm>
            <a:off x="4959947" y="2651989"/>
            <a:ext cx="2272105" cy="9067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381" y="1295859"/>
            <a:ext cx="411488" cy="3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72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57381" y="4407815"/>
            <a:ext cx="281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          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4136117" y="2107617"/>
            <a:ext cx="856257" cy="7610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7BB5E459-901B-E8B7-5290-5E1FD77E1B6D}"/>
              </a:ext>
            </a:extLst>
          </p:cNvPr>
          <p:cNvGrpSpPr/>
          <p:nvPr/>
        </p:nvGrpSpPr>
        <p:grpSpPr>
          <a:xfrm>
            <a:off x="7773618" y="2142199"/>
            <a:ext cx="1350562" cy="450592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E2BD59CC-018B-E2F5-F04F-8456A3BC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025EB28C-B8CE-FF3A-7A4A-AB578F2BCFC3}"/>
              </a:ext>
            </a:extLst>
          </p:cNvPr>
          <p:cNvGrpSpPr/>
          <p:nvPr/>
        </p:nvGrpSpPr>
        <p:grpSpPr>
          <a:xfrm>
            <a:off x="7789053" y="2485662"/>
            <a:ext cx="1617346" cy="542040"/>
            <a:chOff x="8896705" y="3314574"/>
            <a:chExt cx="4351781" cy="1217993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D9AF4C74-2AEA-3C2B-9D62-E6A4B7D6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C8B8E5-DDAC-644A-4AA6-B3CE331CF7CF}"/>
              </a:ext>
            </a:extLst>
          </p:cNvPr>
          <p:cNvSpPr/>
          <p:nvPr/>
        </p:nvSpPr>
        <p:spPr>
          <a:xfrm>
            <a:off x="8870356" y="1932294"/>
            <a:ext cx="1993188" cy="6931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정렬</a:t>
            </a: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22297"/>
          <a:stretch/>
        </p:blipFill>
        <p:spPr>
          <a:xfrm>
            <a:off x="215900" y="1891841"/>
            <a:ext cx="6337663" cy="4867840"/>
          </a:xfrm>
          <a:prstGeom prst="rect">
            <a:avLst/>
          </a:prstGeom>
          <a:solidFill>
            <a:srgbClr val="4F402F"/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621A-E30A-63EE-DAAD-850758313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1" r="31221" b="76056"/>
          <a:stretch/>
        </p:blipFill>
        <p:spPr>
          <a:xfrm>
            <a:off x="330200" y="1187595"/>
            <a:ext cx="6337662" cy="58477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8B669F2-F2EB-0F80-E3DB-6382AF55A701}"/>
              </a:ext>
            </a:extLst>
          </p:cNvPr>
          <p:cNvSpPr/>
          <p:nvPr/>
        </p:nvSpPr>
        <p:spPr>
          <a:xfrm>
            <a:off x="1838570" y="1091172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A2488-95AF-5BE4-AD1A-CCD9EFA8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023" y="1887980"/>
            <a:ext cx="5997077" cy="4867840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5916000" y="3927691"/>
            <a:ext cx="1391186" cy="663820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7011222" y="3533480"/>
            <a:ext cx="2053142" cy="78842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한수원 한울림" panose="020B0600000101010101" charset="-127"/>
                <a:ea typeface="한수원 한울림" panose="020B0600000101010101" charset="-127"/>
              </a:rPr>
              <a:t>dl&gt;</a:t>
            </a:r>
            <a:r>
              <a:rPr lang="en-US" altLang="ko-KR" dirty="0" err="1" smtClean="0">
                <a:latin typeface="한수원 한울림" panose="020B0600000101010101" charset="-127"/>
                <a:ea typeface="한수원 한울림" panose="020B0600000101010101" charset="-127"/>
              </a:rPr>
              <a:t>dt+dd</a:t>
            </a:r>
            <a:endParaRPr lang="en-US" altLang="ko-KR" dirty="0" smtClean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 smtClean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1368262" y="2887695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2328426" y="263699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353400" y="3761103"/>
            <a:ext cx="5562600" cy="2878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937949" y="3197659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377C34-5228-9962-F229-AD13474901B3}"/>
              </a:ext>
            </a:extLst>
          </p:cNvPr>
          <p:cNvSpPr/>
          <p:nvPr/>
        </p:nvSpPr>
        <p:spPr>
          <a:xfrm>
            <a:off x="6071223" y="2223911"/>
            <a:ext cx="5562600" cy="43539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</a:t>
            </a:r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능구현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387011" y="1622917"/>
            <a:ext cx="9823502" cy="4669344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069255" y="2044700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069255" y="2681310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069255" y="3317922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69255" y="3913436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069255" y="4519227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069255" y="5104463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152619" y="2112855"/>
            <a:ext cx="814844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입점 스토어 마다 지도 넣기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상품 리스트에 지역별 해시태그 추가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마이페이지에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배송지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주소록 관리 기능 추가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 옵션 추가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계좌이체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무통장입금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신용카드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 등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입점 브랜드 별 리스트 추가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관리자 페이지 추가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2868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일정표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26" name="Picture 2" descr="https://blogger.googleusercontent.com/img/a/AVvXsEiUD0j1M_wUGFqlzIWYz6Eikgs6PrUmsz-9svFQl0x3an8Vp94-vjO_4vdsNLURSeNaMx0tmwH2Mst66Penkhp5_vF0S3p55l-cOY8xO7YFW9kYdFnZe1-sdrUEJeJk_YeSvvDQyhC4J-P1WKI4l0m31ZS1HnZzHv6jOnzQraRvNa_jbqZDwheJ9k8Y=s16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2" y="1161827"/>
            <a:ext cx="7147034" cy="55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3199" y="3153102"/>
            <a:ext cx="6611007" cy="19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2743200" y="3819392"/>
            <a:ext cx="5202621" cy="366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8316" y="3709048"/>
            <a:ext cx="424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그리드를 이용한 전체 사이트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리모델링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3683876" y="4483048"/>
            <a:ext cx="4261945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878317" y="4451387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사이트 검수 및 코드 정리 마무리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683876" y="5274640"/>
            <a:ext cx="5670330" cy="22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878317" y="5117845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프론트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엔드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프로젝트 시작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5" name="오른쪽 화살표 74"/>
          <p:cNvSpPr/>
          <p:nvPr/>
        </p:nvSpPr>
        <p:spPr>
          <a:xfrm>
            <a:off x="2743201" y="5852629"/>
            <a:ext cx="1818290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397766" y="2474926"/>
            <a:ext cx="956441" cy="18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683876" y="2385234"/>
            <a:ext cx="3725917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32990" y="4945479"/>
            <a:ext cx="89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해커톤</a:t>
            </a:r>
            <a:endParaRPr lang="ko-KR" altLang="en-US" sz="11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8316" y="2273541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 마스터 및 구조도 정리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1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점심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은 제육볶음이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먹어야겠다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식빵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제작 하려니 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5294219" y="2435751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정말 신나고 새로운 것을 배운다는 </a:t>
            </a:r>
            <a:r>
              <a:rPr lang="ko-KR" altLang="en-US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게 즐거웠다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733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063481" y="2921168"/>
            <a:ext cx="4164923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3213</TotalTime>
  <Words>1026</Words>
  <Application>Microsoft Office PowerPoint</Application>
  <PresentationFormat>와이드스크린</PresentationFormat>
  <Paragraphs>326</Paragraphs>
  <Slides>40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마루 부리 중간</vt:lpstr>
      <vt:lpstr>한수원 한울림</vt:lpstr>
      <vt:lpstr>마루 부리 굵은</vt:lpstr>
      <vt:lpstr>MV Boli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105</cp:revision>
  <dcterms:created xsi:type="dcterms:W3CDTF">2021-11-30T02:18:23Z</dcterms:created>
  <dcterms:modified xsi:type="dcterms:W3CDTF">2022-09-21T08:59:58Z</dcterms:modified>
</cp:coreProperties>
</file>